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7" r:id="rId6"/>
    <p:sldId id="262" r:id="rId7"/>
    <p:sldId id="295" r:id="rId8"/>
    <p:sldId id="265" r:id="rId9"/>
    <p:sldId id="283" r:id="rId10"/>
    <p:sldId id="299" r:id="rId11"/>
    <p:sldId id="271" r:id="rId12"/>
    <p:sldId id="273" r:id="rId13"/>
    <p:sldId id="270" r:id="rId14"/>
    <p:sldId id="286" r:id="rId15"/>
    <p:sldId id="275" r:id="rId16"/>
    <p:sldId id="288" r:id="rId17"/>
    <p:sldId id="276" r:id="rId18"/>
    <p:sldId id="277" r:id="rId19"/>
    <p:sldId id="285" r:id="rId20"/>
    <p:sldId id="292" r:id="rId21"/>
    <p:sldId id="278" r:id="rId22"/>
    <p:sldId id="298" r:id="rId23"/>
    <p:sldId id="281" r:id="rId24"/>
    <p:sldId id="302" r:id="rId25"/>
    <p:sldId id="289" r:id="rId26"/>
    <p:sldId id="290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4A7B4-28C5-46CC-AB70-1F009BCB8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2CF47E-0ABD-4FB3-A282-E4C36034F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653F75-5A8B-482C-B335-B0756EB6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BE2772-A98A-4861-9A0D-92F3F5E1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8C791C-76F8-420F-8B9E-1753D55A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11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64CF4-C89A-4421-BEC4-112E3D99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FE2525-47E5-400D-A7D2-FC694EA8B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6B877D-5595-4616-BBD5-D5B6BEE2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09CFE-D963-4445-9608-86E4EA20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14B03B-1C4A-4D3A-A208-B6CE328B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2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66FF62-8F6F-43A0-A9E1-F3BC78050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5E8F81-89E4-440E-8D09-D983021BB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2CB6C9-392E-45F7-86CA-0134B096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283314-EED5-4122-88B8-BD2E231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A9D44E-7A9A-40AC-92DB-DD6AA710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3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441A7-49A7-4CAA-80B4-16E08792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3340D-4DDB-422E-A5B5-BF1DE29F4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8FB040-FED5-4A15-9376-2EE0A17F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3AAB82-2EBE-4887-AE28-AE3F66A3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4695AC-F86B-4AD2-9A8A-92D20F23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63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DF23A-0AE8-434A-B13C-733FCD3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3C048E-2051-4D38-BFF2-6B50B23B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341929-493B-4A71-B972-956C01A0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8D9E6D-297F-408C-A4DD-B2CB4368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8E6671-51F5-46C1-A2B0-76D8A8EE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2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0E19A-3500-48EC-B2D3-95866DC2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18B71-AE7E-41F1-A64B-3006FEB04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EF9BDD-19A3-4DA5-88DA-7932D4BC9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8C993D-28D8-4E0F-8AD9-2ECA2498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4F2995-3CCE-4792-AF8E-F207D769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4B2E4F-90AE-45DA-8262-545B1969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47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6C3A6D-1881-484F-9FD1-332C76F2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190530-9A5B-44D1-A6C7-9836607C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A4545F-4F93-4394-A810-E37C702CA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6001DD-EF9E-4D70-A812-F022823BD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1351F84-F66A-4A69-88E0-0B87C98E9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5D72193-23BC-4520-981F-9A19FEBE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E2FA8F-E6FB-4AA2-898D-7539AB64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E4B57A4-79A0-47B4-B510-9A63A370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70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B4CD3-F732-412E-93B9-553D9835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8478FF-9ACC-4B4D-B79E-6AA85573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0B87AF-951E-4227-81B0-221A26A3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FCC2B1-1E0B-4C91-911E-07FEF281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6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C1106F-2A47-4FEC-9E9E-73915088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23F0986-0A2C-43FC-91EC-AA30C5DA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EB7401-5157-4ED7-8ECA-0C566BD5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1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F1C633-1159-475F-905A-4790F135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7BF37-1811-4330-8D4E-E2B26AC8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07B383-E1D5-4FE5-BD63-0053956D1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B5FD31-D738-4C8F-936A-1C88A842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8324BB-4B06-4AB3-BB87-69B2444D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2375ED-B75F-4C3F-B6C2-1537D5D6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77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873F2-48D4-4D9C-B648-7BB6C791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F76C4D0-CC86-4919-ADB2-84F76841B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140E03-F6AE-4343-8607-97F0E3DC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3166D4-383A-4CC6-8311-1F60888A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3D567E-6ECC-44C4-94D4-D0C420B9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A5AAF8-7C31-4E58-B8F7-6E1368EA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3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294E77-83FE-48E5-8EA1-89B9DC3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CC929D-DA21-44FA-B915-51FF8CD9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5F43FA-6F6D-4EBD-9FEC-00F4AE1F6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400F-14C6-4910-9B3D-D44938459336}" type="datetimeFigureOut">
              <a:rPr lang="pl-PL" smtClean="0"/>
              <a:t>27.05.2021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6F4CA9-478E-4BE4-BDEB-CF8F4FF5C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238072-046A-4B01-9F92-656D9B7EF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92B7-C6E0-4E18-A9F4-5ACC0CE7E8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50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8D0AA-638B-47E6-AEB2-7C35DFE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92D050"/>
                </a:solidFill>
                <a:latin typeface="Bell MT" panose="02020503060305020303" pitchFamily="18" charset="0"/>
              </a:rPr>
              <a:t>SILNA RODZINA</a:t>
            </a:r>
          </a:p>
        </p:txBody>
      </p:sp>
      <p:pic>
        <p:nvPicPr>
          <p:cNvPr id="1026" name="Picture 2" descr="Kilka słów o Karcie Dużej Rodziny﻿ – Ośrodek Pomocy Społecznej w Andrychowie">
            <a:extLst>
              <a:ext uri="{FF2B5EF4-FFF2-40B4-BE49-F238E27FC236}">
                <a16:creationId xmlns:a16="http://schemas.microsoft.com/office/drawing/2014/main" id="{D24CDE00-EDBD-48CD-9AD3-C5F02FDC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41" y="2079304"/>
            <a:ext cx="6677637" cy="40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6C8AD4E-8C84-4723-97BD-6B38A1F80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36" y="2039187"/>
            <a:ext cx="2619375" cy="174307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804A415-4C0C-4D1C-9F07-06DBE5D76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25" y="3114135"/>
            <a:ext cx="3871770" cy="25796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C8E041E-80E7-4B75-B884-2830DFDDB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21" y="4952880"/>
            <a:ext cx="2619375" cy="1743075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6F32589E-9FEC-498F-98B6-B345A5CF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Mamo, Tato,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bardzo przeżywam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Wasze kłótnie…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staję się nerwowy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67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93F74-F32B-4C20-B892-391CEAD9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Bahnschrift SemiLight Condensed" panose="020B0502040204020203" pitchFamily="34" charset="0"/>
              </a:rPr>
              <a:t>Miłość w rodzinie – to SILNA RODZINA.</a:t>
            </a:r>
            <a:br>
              <a:rPr lang="pl-PL" dirty="0">
                <a:latin typeface="Bahnschrift SemiLight Condensed" panose="020B0502040204020203" pitchFamily="34" charset="0"/>
              </a:rPr>
            </a:br>
            <a:r>
              <a:rPr lang="pl-PL" dirty="0">
                <a:latin typeface="Bahnschrift SemiLight Condensed" panose="020B0502040204020203" pitchFamily="34" charset="0"/>
              </a:rPr>
              <a:t>Silna rodzina – to SILNE DZIECI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C01D36-1FAD-488C-BFB1-2DCCF24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30" y="2478097"/>
            <a:ext cx="5838739" cy="2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27E4D-8A26-4DD4-AC99-F7CF829E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06003" cy="1600200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accent6">
                    <a:lumMod val="75000"/>
                  </a:schemeClr>
                </a:solidFill>
              </a:rPr>
              <a:t>Uwaga rodziców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455B236-C185-4FD2-BCEE-2A028FB04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8" y="2057400"/>
            <a:ext cx="2916572" cy="218742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C82BC68-A19E-45E9-B858-943B29DFE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81" y="4558368"/>
            <a:ext cx="2705100" cy="16954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DC43964-951F-430A-8928-C103F28C1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44" y="1809135"/>
            <a:ext cx="3750425" cy="24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6058E92-C133-4ECA-AFBF-E70966777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" y="2978093"/>
            <a:ext cx="3846104" cy="199657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4CB6EA5-9B07-4101-BFEA-4DD14CA72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28" y="365125"/>
            <a:ext cx="2495550" cy="1828800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F927FC0-2248-40D8-91CA-1C1CA98A8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63" y="1997650"/>
            <a:ext cx="2289975" cy="167176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37AE283-C9BF-4183-A558-46E766C02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63" y="2575422"/>
            <a:ext cx="2481512" cy="28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2BAFE-A6CD-4E69-B809-CF59C96E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Jednomyślność w wychowaniu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E76181F-5876-4733-988E-0EC870B604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5" y="2550708"/>
            <a:ext cx="4058580" cy="270080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4E5E0AA-E3A7-4CA0-85CB-F4A660E8B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19" y="2550706"/>
            <a:ext cx="4058578" cy="2700799"/>
          </a:xfrm>
        </p:spPr>
      </p:pic>
    </p:spTree>
    <p:extLst>
      <p:ext uri="{BB962C8B-B14F-4D97-AF65-F5344CB8AC3E}">
        <p14:creationId xmlns:p14="http://schemas.microsoft.com/office/powerpoint/2010/main" val="274264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D736B-BE81-4B98-8FBA-A7DC6151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Podstawowa zasada </a:t>
            </a:r>
            <a:r>
              <a:rPr lang="pl-PL" sz="2800" b="1" dirty="0"/>
              <a:t>– </a:t>
            </a:r>
            <a:r>
              <a:rPr lang="pl-PL" sz="2800" b="1" dirty="0">
                <a:solidFill>
                  <a:srgbClr val="FF0000"/>
                </a:solidFill>
              </a:rPr>
              <a:t>NIE ULEGAĆ ZNIECHĘCENIU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4CE169E-51D6-4345-A87B-9B0E5E28C4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" y="2147095"/>
            <a:ext cx="4872533" cy="3649697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FF75BD1-422A-4D81-BB5A-7B1BE78A4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62419"/>
            <a:ext cx="5185155" cy="3450484"/>
          </a:xfrm>
        </p:spPr>
      </p:pic>
    </p:spTree>
    <p:extLst>
      <p:ext uri="{BB962C8B-B14F-4D97-AF65-F5344CB8AC3E}">
        <p14:creationId xmlns:p14="http://schemas.microsoft.com/office/powerpoint/2010/main" val="293179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B732B66-D474-4427-AD92-F38058632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09" y="967156"/>
            <a:ext cx="5213182" cy="5411089"/>
          </a:xfrm>
        </p:spPr>
      </p:pic>
    </p:spTree>
    <p:extLst>
      <p:ext uri="{BB962C8B-B14F-4D97-AF65-F5344CB8AC3E}">
        <p14:creationId xmlns:p14="http://schemas.microsoft.com/office/powerpoint/2010/main" val="302953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D802D-F4C4-42BC-A0DA-A4A238B2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Zapewnienie o naszych dobrych intencjach, o chęci pomocy…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CC21A9B-40DC-4640-9105-4976077A66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2" y="3753465"/>
            <a:ext cx="3833767" cy="255119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78CFA01-665B-4A3E-B8D5-B6615318F5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2" y="1690688"/>
            <a:ext cx="3438525" cy="1323975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FE89BD-09A4-449E-83DD-A9298F2B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2" y="1690688"/>
            <a:ext cx="6432346" cy="29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1D0FB-F251-499D-871F-3FCBFA5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1" y="3991127"/>
            <a:ext cx="10515600" cy="141033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2">
                    <a:lumMod val="50000"/>
                  </a:schemeClr>
                </a:solidFill>
              </a:rPr>
              <a:t>Jasno sprecyzowane oczekiwania.</a:t>
            </a:r>
            <a:br>
              <a:rPr lang="pl-PL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</a:rPr>
              <a:t>Nie oczekuj ,,gruszek na wierzbie”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270DB16-D7C1-40D5-A5AE-CFAA5019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1414"/>
            <a:ext cx="4908094" cy="258025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514399-F019-448A-A14C-DAF97E918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0" y="267331"/>
            <a:ext cx="3347206" cy="3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4E9927-22D9-4A8F-B2E8-3D0479F75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02" y="140324"/>
            <a:ext cx="4944756" cy="7022138"/>
          </a:xfrm>
        </p:spPr>
      </p:pic>
    </p:spTree>
    <p:extLst>
      <p:ext uri="{BB962C8B-B14F-4D97-AF65-F5344CB8AC3E}">
        <p14:creationId xmlns:p14="http://schemas.microsoft.com/office/powerpoint/2010/main" val="156993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9B826-2170-4A37-B2C3-08444DB48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,,Rodzina jest w życiu oparciem, czymś, co chroni, co daje siłę”</a:t>
            </a:r>
            <a:r>
              <a:rPr lang="pl-PL" sz="2000" dirty="0"/>
              <a:t> /Sofia </a:t>
            </a:r>
            <a:r>
              <a:rPr lang="pl-PL" sz="2000" dirty="0" err="1"/>
              <a:t>Loren</a:t>
            </a:r>
            <a:r>
              <a:rPr lang="pl-PL" sz="2000" dirty="0"/>
              <a:t> – aktorka/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rgbClr val="FF0000"/>
                </a:solidFill>
              </a:rPr>
              <a:t>,,Rodzina może się rozpaść na różne sposoby. Wystarczy źdźbło egoizmu, pycha i szczypta chciwości…., ale ściśle utkana tworzy więź, której nic nie pokona”</a:t>
            </a:r>
            <a:r>
              <a:rPr lang="pl-PL" sz="2000" dirty="0"/>
              <a:t> / </a:t>
            </a:r>
            <a:r>
              <a:rPr lang="pl-PL" sz="2000" dirty="0" err="1"/>
              <a:t>Jodi</a:t>
            </a:r>
            <a:r>
              <a:rPr lang="pl-PL" sz="2000" dirty="0"/>
              <a:t> </a:t>
            </a:r>
            <a:r>
              <a:rPr lang="pl-PL" sz="2000" dirty="0" err="1"/>
              <a:t>Picoult</a:t>
            </a:r>
            <a:r>
              <a:rPr lang="pl-PL" sz="2000" dirty="0"/>
              <a:t> – pisarka/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CE9F0D-C5BF-4FA4-A39B-BAB7695B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31" y="4466747"/>
            <a:ext cx="2140307" cy="182916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56752A3-F8A9-4BF9-9AE8-ACBA525D5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56" y="3429000"/>
            <a:ext cx="3118913" cy="20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7570B42-59DF-4E75-98DF-7D98C4FA0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03" y="1690688"/>
            <a:ext cx="2153393" cy="30811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8AD32DC-180B-43B6-855C-8FCB7093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5" y="3114045"/>
            <a:ext cx="2153393" cy="31660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948D0E-3748-402B-A325-53DD8D5DA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14" y="3355405"/>
            <a:ext cx="2153393" cy="31374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CD568C2-A600-4AD9-8F0E-477B04740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40" y="3355405"/>
            <a:ext cx="2360724" cy="31516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DB9BF08-6F79-467C-ABC4-B594B475F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48" y="693645"/>
            <a:ext cx="2367854" cy="338264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F26F10D-C640-4E6D-BFBC-61CA75DE1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38" y="3965372"/>
            <a:ext cx="1733550" cy="26384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BB3BC71-1B58-4334-A77E-AA835F01D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61" y="532770"/>
            <a:ext cx="1771650" cy="258127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9F8F894-3CD0-4102-A8BB-6EB6E8C5C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2" y="203870"/>
            <a:ext cx="2553049" cy="278514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A7766EE-40C1-47AD-BFBE-F59ABDB4D4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4" y="78840"/>
            <a:ext cx="2153393" cy="32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6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0E13E-9BB9-4377-A4EC-E359C4FF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Czas izolacji a dzieci i młodzież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BFEFB1D-0CB0-4E1E-B981-F52BF13D53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7" y="1685924"/>
            <a:ext cx="2619375" cy="1743075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85B0049-E409-44AD-9E0A-A098B1405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91" y="2480086"/>
            <a:ext cx="3388977" cy="1897827"/>
          </a:xfrm>
          <a:prstGeom prst="rect">
            <a:avLst/>
          </a:prstGeom>
        </p:spPr>
      </p:pic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EE365291-267C-46F6-949A-B062B35A64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23" y="4005351"/>
            <a:ext cx="3156835" cy="2119918"/>
          </a:xfrm>
        </p:spPr>
      </p:pic>
    </p:spTree>
    <p:extLst>
      <p:ext uri="{BB962C8B-B14F-4D97-AF65-F5344CB8AC3E}">
        <p14:creationId xmlns:p14="http://schemas.microsoft.com/office/powerpoint/2010/main" val="43705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9CB26-D5A8-4CD2-8AB4-B837203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03" y="566912"/>
            <a:ext cx="3932237" cy="1600200"/>
          </a:xfrm>
        </p:spPr>
        <p:txBody>
          <a:bodyPr>
            <a:normAutofit/>
          </a:bodyPr>
          <a:lstStyle/>
          <a:p>
            <a:r>
              <a:rPr lang="pl-PL" sz="2000" dirty="0"/>
              <a:t>Smutek, apatia, agresja, depresja…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6AEB7DC-D659-45EB-9114-FAE658A4F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11" y="327076"/>
            <a:ext cx="3691307" cy="207987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063B71-8DC1-43F5-9741-C6537AEE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69" y="2799134"/>
            <a:ext cx="3124506" cy="20792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959A06-E4D9-4ED2-851E-FED9C912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4" y="3229908"/>
            <a:ext cx="4930935" cy="27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689E5-7FC1-4BFB-90CC-6057B113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Izolacja może być szansą.</a:t>
            </a: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629ABD55-30B0-496E-94E5-7C734198E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3" y="1537589"/>
            <a:ext cx="3702460" cy="1851230"/>
          </a:xfr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4764D90-C489-45F5-92BB-D3F6C356E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38" y="967086"/>
            <a:ext cx="3420827" cy="227640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2EB60A4-46C2-4739-97D6-995E95B2B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9" y="4353886"/>
            <a:ext cx="3287816" cy="22280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29290A4-9B00-4D7E-997C-7BF649FA6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32" y="1947898"/>
            <a:ext cx="2619375" cy="17430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60E8DD-152C-486E-9A9A-87EB0B79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44" y="3833769"/>
            <a:ext cx="3588295" cy="23878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E59E4F-3035-49A5-ACC5-90BDBEAF4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2" y="4065629"/>
            <a:ext cx="3702460" cy="14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C3517-E2BA-41E0-9EC7-53013F35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93" y="358856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Rodzina jest nam dana, ale i </a:t>
            </a:r>
            <a:r>
              <a:rPr lang="pl-PL" sz="3600" b="1" dirty="0"/>
              <a:t>ZADANA</a:t>
            </a:r>
            <a:br>
              <a:rPr lang="pl-PL" sz="3600" dirty="0"/>
            </a:br>
            <a:r>
              <a:rPr lang="pl-PL" sz="3600" dirty="0"/>
              <a:t>MOJA RODZINA W MOICH RĘKACH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96E93D1-2187-4D17-B83F-8613D8E5E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2" y="2176519"/>
            <a:ext cx="5595458" cy="2979400"/>
          </a:xfrm>
        </p:spPr>
      </p:pic>
    </p:spTree>
    <p:extLst>
      <p:ext uri="{BB962C8B-B14F-4D97-AF65-F5344CB8AC3E}">
        <p14:creationId xmlns:p14="http://schemas.microsoft.com/office/powerpoint/2010/main" val="290445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5540B9-9512-4C5B-87EA-C922EB83E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6"/>
          <a:stretch/>
        </p:blipFill>
        <p:spPr>
          <a:xfrm>
            <a:off x="3328004" y="1551963"/>
            <a:ext cx="5535991" cy="3379969"/>
          </a:xfrm>
        </p:spPr>
      </p:pic>
    </p:spTree>
    <p:extLst>
      <p:ext uri="{BB962C8B-B14F-4D97-AF65-F5344CB8AC3E}">
        <p14:creationId xmlns:p14="http://schemas.microsoft.com/office/powerpoint/2010/main" val="215104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3673DC3-1575-4037-9983-0D5CC3BA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9585"/>
            <a:ext cx="9144000" cy="1060378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rgbClr val="00B0F0"/>
                </a:solidFill>
                <a:latin typeface="Bahnschrift Light Condensed" panose="020B0502040204020203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7925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E738EA-3F59-486C-BC04-335C817B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Bahnschrift" panose="020B0502040204020203" pitchFamily="34" charset="0"/>
              </a:rPr>
              <a:t>Warto zadać sobie pytanie: Co robić, aby każdego dnia moja rodzina stawała się silniejsza?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3D376D-B006-4E5D-9F65-4A1447DE6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zmienić?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BC842B-7A91-4F27-9CDF-931E2396A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Czego nie zmieniać?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775671F1-F646-4266-959A-0D26D6C006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42" y="3006726"/>
            <a:ext cx="2552139" cy="2293695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FA9A8154-69B2-41C9-A5C7-B3E1BE5C5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0" y="3821113"/>
            <a:ext cx="2937184" cy="1639927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F8E062-DCF5-45D1-BA31-0ACF397104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4" y="2575090"/>
            <a:ext cx="3206273" cy="2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C1B15-F427-4407-B01D-86D6DDA6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Czy mój dom jest domem, do którego chce się wracać?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F38B27A-4BCA-48C8-A4C4-8E0C1397B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6" y="2563798"/>
            <a:ext cx="4987814" cy="2891242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A3E9651-21A4-4456-8BF0-557375C818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6" y="2527030"/>
            <a:ext cx="4531984" cy="3043376"/>
          </a:xfrm>
        </p:spPr>
      </p:pic>
    </p:spTree>
    <p:extLst>
      <p:ext uri="{BB962C8B-B14F-4D97-AF65-F5344CB8AC3E}">
        <p14:creationId xmlns:p14="http://schemas.microsoft.com/office/powerpoint/2010/main" val="15754435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0">
            <a:extLst>
              <a:ext uri="{FF2B5EF4-FFF2-40B4-BE49-F238E27FC236}">
                <a16:creationId xmlns:a16="http://schemas.microsoft.com/office/drawing/2014/main" id="{AE1E16E2-A669-4FAE-B1E1-2043D8581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3" y="3429000"/>
            <a:ext cx="4444373" cy="2957528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CF78637-9C1C-48BD-8683-62FC88C00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3" y="654959"/>
            <a:ext cx="6822077" cy="25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6D155-FB6B-4309-9D58-E239590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Więź między wszystkimi członkami rodziny oparta na zrozumieniu, chęci pomocy, szacunku…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8D519B-EE60-4F4A-86CB-D9D006D7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09" y="1938550"/>
            <a:ext cx="6267955" cy="18896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C1102B4-1547-40D0-AB42-327171BDB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9" y="4044970"/>
            <a:ext cx="2718033" cy="23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F21207D-11C2-447C-9ECE-300210C2A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7" y="777826"/>
            <a:ext cx="7197753" cy="5398314"/>
          </a:xfrm>
        </p:spPr>
      </p:pic>
    </p:spTree>
    <p:extLst>
      <p:ext uri="{BB962C8B-B14F-4D97-AF65-F5344CB8AC3E}">
        <p14:creationId xmlns:p14="http://schemas.microsoft.com/office/powerpoint/2010/main" val="276155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470C5-EB38-4DA2-AE09-2CE5733D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6" y="1040236"/>
            <a:ext cx="10372289" cy="3464490"/>
          </a:xfrm>
        </p:spPr>
        <p:txBody>
          <a:bodyPr>
            <a:normAutofit/>
          </a:bodyPr>
          <a:lstStyle/>
          <a:p>
            <a:r>
              <a:rPr lang="pl-PL" sz="2400" dirty="0"/>
              <a:t>,,Najważniejsze, co może ojciec dać swoim dzieciom, to po prostu prawdziwie, odpowiedzialnie, mądrze, dojrzale, wiernie, wyłącznie i dozgonnie kochać ich matkę”/dr Jacek </a:t>
            </a:r>
            <a:r>
              <a:rPr lang="pl-PL" sz="2400" dirty="0" err="1"/>
              <a:t>Pulikowski</a:t>
            </a:r>
            <a:r>
              <a:rPr lang="pl-PL" sz="2400" dirty="0"/>
              <a:t>/   analogicznie - - Najważniejsze, co matka może dać swoim dzieciom to kochać ich ojca.</a:t>
            </a:r>
            <a:br>
              <a:rPr lang="pl-PL" sz="2400" dirty="0"/>
            </a:br>
            <a:br>
              <a:rPr lang="pl-PL" sz="1800" dirty="0"/>
            </a:br>
            <a:br>
              <a:rPr lang="pl-PL" sz="1800" dirty="0"/>
            </a:b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2D0EE2-3538-4F4C-9461-E7FDA221C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35" y="95118"/>
            <a:ext cx="4320330" cy="22716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DC9BFC-63F6-4492-92F4-754D62021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21" y="4772200"/>
            <a:ext cx="2638425" cy="17335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7598DF0-8582-4D0B-8AF4-35782BED3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9" y="4430977"/>
            <a:ext cx="3049056" cy="18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B5199-51B6-4E91-AF66-ADCC0415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B0F0"/>
                </a:solidFill>
              </a:rPr>
              <a:t>MAMO, TATO TO OD WAS UCZĘ SIĘ, JAK RADZIĆ SOBIE Z EMOCJAMI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00E1A00-ED7A-40BE-BEE5-EB2ACB3E5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9" y="2366732"/>
            <a:ext cx="4414975" cy="226372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CE6BE0A-3EA1-47A2-922F-B9496E6FA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58" y="3767457"/>
            <a:ext cx="3526642" cy="23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02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279</Words>
  <Application>Microsoft Office PowerPoint</Application>
  <PresentationFormat>Panoramiczny</PresentationFormat>
  <Paragraphs>21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Bahnschrift</vt:lpstr>
      <vt:lpstr>Bahnschrift Light Condensed</vt:lpstr>
      <vt:lpstr>Bahnschrift SemiBold</vt:lpstr>
      <vt:lpstr>Bahnschrift SemiLight Condensed</vt:lpstr>
      <vt:lpstr>Baskerville Old Face</vt:lpstr>
      <vt:lpstr>Bell MT</vt:lpstr>
      <vt:lpstr>Calibri</vt:lpstr>
      <vt:lpstr>Calibri Light</vt:lpstr>
      <vt:lpstr>Motyw pakietu Office</vt:lpstr>
      <vt:lpstr>SILNA RODZINA</vt:lpstr>
      <vt:lpstr>,,Rodzina jest w życiu oparciem, czymś, co chroni, co daje siłę” /Sofia Loren – aktorka/   ,,Rodzina może się rozpaść na różne sposoby. Wystarczy źdźbło egoizmu, pycha i szczypta chciwości…., ale ściśle utkana tworzy więź, której nic nie pokona” / Jodi Picoult – pisarka/  </vt:lpstr>
      <vt:lpstr>Warto zadać sobie pytanie: Co robić, aby każdego dnia moja rodzina stawała się silniejsza? </vt:lpstr>
      <vt:lpstr>Czy mój dom jest domem, do którego chce się wracać?</vt:lpstr>
      <vt:lpstr>Prezentacja programu PowerPoint</vt:lpstr>
      <vt:lpstr>Więź między wszystkimi członkami rodziny oparta na zrozumieniu, chęci pomocy, szacunku…</vt:lpstr>
      <vt:lpstr>Prezentacja programu PowerPoint</vt:lpstr>
      <vt:lpstr>,,Najważniejsze, co może ojciec dać swoim dzieciom, to po prostu prawdziwie, odpowiedzialnie, mądrze, dojrzale, wiernie, wyłącznie i dozgonnie kochać ich matkę”/dr Jacek Pulikowski/   analogicznie - - Najważniejsze, co matka może dać swoim dzieciom to kochać ich ojca.   </vt:lpstr>
      <vt:lpstr>MAMO, TATO TO OD WAS UCZĘ SIĘ, JAK RADZIĆ SOBIE Z EMOCJAMI</vt:lpstr>
      <vt:lpstr>Mamo, Tato, bardzo przeżywam Wasze kłótnie…staję się nerwowy.</vt:lpstr>
      <vt:lpstr>Miłość w rodzinie – to SILNA RODZINA. Silna rodzina – to SILNE DZIECI.</vt:lpstr>
      <vt:lpstr>Uwaga rodziców</vt:lpstr>
      <vt:lpstr>Prezentacja programu PowerPoint</vt:lpstr>
      <vt:lpstr>Jednomyślność w wychowaniu</vt:lpstr>
      <vt:lpstr>Podstawowa zasada – NIE ULEGAĆ ZNIECHĘCENIU</vt:lpstr>
      <vt:lpstr>Prezentacja programu PowerPoint</vt:lpstr>
      <vt:lpstr>Zapewnienie o naszych dobrych intencjach, o chęci pomocy…</vt:lpstr>
      <vt:lpstr>Jasno sprecyzowane oczekiwania. Nie oczekuj ,,gruszek na wierzbie”</vt:lpstr>
      <vt:lpstr>Prezentacja programu PowerPoint</vt:lpstr>
      <vt:lpstr>Prezentacja programu PowerPoint</vt:lpstr>
      <vt:lpstr>Czas izolacji a dzieci i młodzież</vt:lpstr>
      <vt:lpstr>Smutek, apatia, agresja, depresja…</vt:lpstr>
      <vt:lpstr>Izolacja może być szansą.</vt:lpstr>
      <vt:lpstr>Rodzina jest nam dana, ale i ZADANA MOJA RODZINA W MOICH RĘKACH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SILNA RODZINA</dc:title>
  <dc:creator>Jurutek Priv</dc:creator>
  <cp:lastModifiedBy>Asus</cp:lastModifiedBy>
  <cp:revision>43</cp:revision>
  <dcterms:created xsi:type="dcterms:W3CDTF">2021-02-24T20:51:41Z</dcterms:created>
  <dcterms:modified xsi:type="dcterms:W3CDTF">2021-05-27T15:19:19Z</dcterms:modified>
</cp:coreProperties>
</file>